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785794"/>
            <a:ext cx="72152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“The ABC quiz”</a:t>
            </a:r>
            <a:endParaRPr lang="ru-RU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iZ5A6OR6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57224" y="428604"/>
            <a:ext cx="54158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Speaking letters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iYAZJD4IC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286876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00100" y="571480"/>
            <a:ext cx="5481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“Taking steps”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i3RDD473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42910" y="357166"/>
            <a:ext cx="75009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“What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colour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is it?”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esktop\iEZVCG40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0"/>
            <a:ext cx="9715568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71538" y="0"/>
            <a:ext cx="6425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“Find the number”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</TotalTime>
  <Words>22</Words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2022-02-13T09:04:52Z</dcterms:created>
  <dcterms:modified xsi:type="dcterms:W3CDTF">2022-02-13T09:31:39Z</dcterms:modified>
</cp:coreProperties>
</file>