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2" autoAdjust="0"/>
    <p:restoredTop sz="94784" autoAdjust="0"/>
  </p:normalViewPr>
  <p:slideViewPr>
    <p:cSldViewPr>
      <p:cViewPr varScale="1">
        <p:scale>
          <a:sx n="69" d="100"/>
          <a:sy n="69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s://im0-tub-kz.yandex.net/i?id=2fe401517b1fb0412106bbe240e21093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57290" y="2500306"/>
            <a:ext cx="664373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 The Kingdom of three language” 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s://catherineasquithgallery.com/uploads/posts/2021-02/1613504430_16-p-fon-dlya-prezentatsii-uchitelya-angliiskog-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57290" y="1643050"/>
            <a:ext cx="6639601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/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first stage is “about myself ”  </a:t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The second stage is “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Сұрақ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 «Answer the question.»</a:t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The third stage is “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Жұмбақтар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 «Riddles»</a:t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The forth stage is “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Адасқан әріптер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 «Unscramble words»</a:t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5. The fifth stage is “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жылдам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?» «Who is quick»</a:t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6. The sixth stage is «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Мақал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мәтелдер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 «Proverbs»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7. The seventh stage is “Magic picture” </a:t>
            </a:r>
            <a:endParaRPr lang="ru-RU" sz="2400" b="1" cap="none" spc="0" dirty="0">
              <a:ln w="50800"/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s://catherineasquithgallery.com/uploads/posts/2021-02/1613514177_4-p-fon-dlya-prezentatsii-na-angliiskuyu-temu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071670" y="1142984"/>
            <a:ext cx="6639601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/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first stage is “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bout myself ”  </a:t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The second stage is “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Сұрақ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 «Answer the question.»</a:t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The third stage is “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Жұмбақтар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 «Riddles»</a:t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The forth stage is “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Адасқан әріптер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 «Unscramble words»</a:t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5. The fifth stage is “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жылдам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?» «Who is quick»</a:t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6. The sixth stage is 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сиқырлы сурет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 «the magic picture»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s://kartinkin.net/uploads/posts/2021-01/1611079451_7-p-fon-dlya-prezentatsii-po-angliiskomu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35696" y="2132856"/>
            <a:ext cx="549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first stage is “</a:t>
            </a:r>
            <a:r>
              <a:rPr lang="kk-KZ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bout myself ”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catherineasquithgallery.com/uploads/posts/2021-02/1613514177_4-p-fon-dlya-prezentatsii-na-angliiskuyu-temu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55776" y="227687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second stage is “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Сұрақ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 «Answer the question.»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www.ppt-backgrounds.net/thumbs/free-palestine-flag-for-powerpoint--flags-image-PP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19672" y="2492896"/>
            <a:ext cx="56773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third stage is “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Жұмбақтар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 «Riddles»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s://avatars.mds.yandex.net/get-zen_doc/56585/pub_5a92fcd255876b5b4fbf6bc5_5a92fce87ddde8babfc5056d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67744" y="263691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forth stage is “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Адасқан әріптер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 «Unscramble words»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4" descr="https://avatars.mds.yandex.net/get-zen_doc/56585/pub_5a92fcd255876b5b4fbf6bc5_5a92fce87ddde8babfc5056d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3105835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fifth stage is “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жылдам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?» «Who is quick»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ppt-backgrounds.net/thumbs/free-palestine-flag-for-powerpoint--flags-image-PP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sixth stage is 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сиқырлы сурет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 «the magic picture»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avatars.mds.yandex.net/get-zen_doc/56585/pub_5a92fcd255876b5b4fbf6bc5_5a92fce87ddde8babfc5056d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07704" y="2276872"/>
            <a:ext cx="563149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 for your attention!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85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Нұрдаулет</dc:creator>
  <cp:lastModifiedBy>Windows</cp:lastModifiedBy>
  <cp:revision>8</cp:revision>
  <dcterms:created xsi:type="dcterms:W3CDTF">2022-02-17T08:57:49Z</dcterms:created>
  <dcterms:modified xsi:type="dcterms:W3CDTF">2022-02-17T11:55:21Z</dcterms:modified>
</cp:coreProperties>
</file>